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45" d="100"/>
          <a:sy n="45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B142-AD33-47E3-A709-CDE452AFA6D8}" type="datetimeFigureOut">
              <a:rPr lang="es-CO" smtClean="0"/>
              <a:pPr/>
              <a:t>14/08/2014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04A9-D191-41BA-B3C8-F78712A4E39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195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B142-AD33-47E3-A709-CDE452AFA6D8}" type="datetimeFigureOut">
              <a:rPr lang="es-CO" smtClean="0"/>
              <a:pPr/>
              <a:t>14/08/2014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04A9-D191-41BA-B3C8-F78712A4E39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36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B142-AD33-47E3-A709-CDE452AFA6D8}" type="datetimeFigureOut">
              <a:rPr lang="es-CO" smtClean="0"/>
              <a:pPr/>
              <a:t>14/08/2014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04A9-D191-41BA-B3C8-F78712A4E39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031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B142-AD33-47E3-A709-CDE452AFA6D8}" type="datetimeFigureOut">
              <a:rPr lang="es-CO" smtClean="0"/>
              <a:pPr/>
              <a:t>14/08/2014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04A9-D191-41BA-B3C8-F78712A4E39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579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B142-AD33-47E3-A709-CDE452AFA6D8}" type="datetimeFigureOut">
              <a:rPr lang="es-CO" smtClean="0"/>
              <a:pPr/>
              <a:t>14/08/2014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04A9-D191-41BA-B3C8-F78712A4E39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58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B142-AD33-47E3-A709-CDE452AFA6D8}" type="datetimeFigureOut">
              <a:rPr lang="es-CO" smtClean="0"/>
              <a:pPr/>
              <a:t>14/08/2014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04A9-D191-41BA-B3C8-F78712A4E39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45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B142-AD33-47E3-A709-CDE452AFA6D8}" type="datetimeFigureOut">
              <a:rPr lang="es-CO" smtClean="0"/>
              <a:pPr/>
              <a:t>14/08/2014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04A9-D191-41BA-B3C8-F78712A4E39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924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B142-AD33-47E3-A709-CDE452AFA6D8}" type="datetimeFigureOut">
              <a:rPr lang="es-CO" smtClean="0"/>
              <a:pPr/>
              <a:t>14/08/2014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04A9-D191-41BA-B3C8-F78712A4E39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062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B142-AD33-47E3-A709-CDE452AFA6D8}" type="datetimeFigureOut">
              <a:rPr lang="es-CO" smtClean="0"/>
              <a:pPr/>
              <a:t>14/08/2014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04A9-D191-41BA-B3C8-F78712A4E39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949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B142-AD33-47E3-A709-CDE452AFA6D8}" type="datetimeFigureOut">
              <a:rPr lang="es-CO" smtClean="0"/>
              <a:pPr/>
              <a:t>14/08/2014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04A9-D191-41BA-B3C8-F78712A4E39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796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B142-AD33-47E3-A709-CDE452AFA6D8}" type="datetimeFigureOut">
              <a:rPr lang="es-CO" smtClean="0"/>
              <a:pPr/>
              <a:t>14/08/2014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04A9-D191-41BA-B3C8-F78712A4E39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034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B142-AD33-47E3-A709-CDE452AFA6D8}" type="datetimeFigureOut">
              <a:rPr lang="es-CO" smtClean="0"/>
              <a:pPr/>
              <a:t>14/08/2014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904A9-D191-41BA-B3C8-F78712A4E39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314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youtube.com/watch?v=7gYzNGlsFc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youtube.com/watch?v=BijiBwfjz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K3MFsU6WHQ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youtube.com/watch?v=BGa3AqeqRy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MULTIMEDIA.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Luisa María Tamayo Gutiérrez.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78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Los números en inglés.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        </a:t>
            </a:r>
          </a:p>
        </p:txBody>
      </p:sp>
      <p:sp>
        <p:nvSpPr>
          <p:cNvPr id="4" name="3 Nube">
            <a:hlinkClick r:id="rId2" action="ppaction://hlinksldjump"/>
          </p:cNvPr>
          <p:cNvSpPr/>
          <p:nvPr/>
        </p:nvSpPr>
        <p:spPr>
          <a:xfrm>
            <a:off x="7164288" y="567638"/>
            <a:ext cx="1008112" cy="5760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4 Imagen" descr="NUMEROS EN INGLES-ESPAÑ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500174"/>
            <a:ext cx="6193314" cy="46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Los valores.  </a:t>
            </a:r>
            <a:endParaRPr lang="es-CO" dirty="0"/>
          </a:p>
        </p:txBody>
      </p:sp>
      <p:pic>
        <p:nvPicPr>
          <p:cNvPr id="6" name="5 Marcador de contenido" descr="VALORES0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5538" y="1600200"/>
            <a:ext cx="6392923" cy="4525963"/>
          </a:xfrm>
        </p:spPr>
      </p:pic>
      <p:sp>
        <p:nvSpPr>
          <p:cNvPr id="4" name="3 Cara sonriente">
            <a:hlinkClick r:id="rId5" action="ppaction://hlinksldjump"/>
          </p:cNvPr>
          <p:cNvSpPr/>
          <p:nvPr/>
        </p:nvSpPr>
        <p:spPr>
          <a:xfrm>
            <a:off x="6372200" y="620688"/>
            <a:ext cx="936104" cy="648072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Los valo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ortografía. </a:t>
            </a:r>
            <a:endParaRPr lang="es-CO" dirty="0"/>
          </a:p>
        </p:txBody>
      </p:sp>
      <p:pic>
        <p:nvPicPr>
          <p:cNvPr id="5" name="4 Marcador de contenido" descr="paredes_chavarria_elia_acac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3 Rayo">
            <a:hlinkClick r:id="rId3" action="ppaction://hlinksldjump"/>
          </p:cNvPr>
          <p:cNvSpPr/>
          <p:nvPr/>
        </p:nvSpPr>
        <p:spPr>
          <a:xfrm>
            <a:off x="6228184" y="620688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29674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MENÚ DE TEMAS.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s-CO" dirty="0" smtClean="0">
                <a:hlinkClick r:id="rId2" action="ppaction://hlinksldjump"/>
              </a:rPr>
              <a:t>La suma. </a:t>
            </a:r>
            <a:endParaRPr lang="es-CO" dirty="0" smtClean="0"/>
          </a:p>
          <a:p>
            <a:pPr marL="514350" indent="-514350">
              <a:buAutoNum type="arabicPeriod"/>
            </a:pPr>
            <a:r>
              <a:rPr lang="es-CO" dirty="0" smtClean="0">
                <a:hlinkClick r:id="rId3" action="ppaction://hlinksldjump"/>
              </a:rPr>
              <a:t>Las tablas de multiplicar.</a:t>
            </a:r>
            <a:endParaRPr lang="es-CO" dirty="0" smtClean="0"/>
          </a:p>
          <a:p>
            <a:pPr marL="514350" indent="-514350">
              <a:buAutoNum type="arabicPeriod"/>
            </a:pPr>
            <a:r>
              <a:rPr lang="es-CO" dirty="0" smtClean="0">
                <a:hlinkClick r:id="rId4" action="ppaction://hlinksldjump"/>
              </a:rPr>
              <a:t>La célula.</a:t>
            </a:r>
            <a:endParaRPr lang="es-CO" dirty="0" smtClean="0"/>
          </a:p>
          <a:p>
            <a:pPr marL="514350" indent="-514350">
              <a:buAutoNum type="arabicPeriod"/>
            </a:pPr>
            <a:r>
              <a:rPr lang="es-CO" dirty="0" smtClean="0">
                <a:hlinkClick r:id="rId5" action="ppaction://hlinksldjump"/>
              </a:rPr>
              <a:t>Los departamentos de Colombia</a:t>
            </a:r>
            <a:endParaRPr lang="es-CO" dirty="0" smtClean="0"/>
          </a:p>
          <a:p>
            <a:pPr marL="514350" indent="-514350">
              <a:buAutoNum type="arabicPeriod"/>
            </a:pPr>
            <a:r>
              <a:rPr lang="es-CO" dirty="0" smtClean="0">
                <a:hlinkClick r:id="rId6" action="ppaction://hlinksldjump"/>
              </a:rPr>
              <a:t>Los planetas.</a:t>
            </a:r>
            <a:endParaRPr lang="es-CO" dirty="0" smtClean="0"/>
          </a:p>
          <a:p>
            <a:pPr marL="514350" indent="-514350">
              <a:buAutoNum type="arabicPeriod"/>
            </a:pPr>
            <a:r>
              <a:rPr lang="es-CO" dirty="0" smtClean="0">
                <a:hlinkClick r:id="rId7" action="ppaction://hlinksldjump"/>
              </a:rPr>
              <a:t>La historia del computador.</a:t>
            </a:r>
            <a:endParaRPr lang="es-CO" dirty="0" smtClean="0"/>
          </a:p>
          <a:p>
            <a:pPr marL="514350" indent="-514350">
              <a:buAutoNum type="arabicPeriod"/>
            </a:pPr>
            <a:r>
              <a:rPr lang="es-CO" dirty="0" smtClean="0">
                <a:hlinkClick r:id="rId8" action="ppaction://hlinksldjump"/>
              </a:rPr>
              <a:t>Los colores en inglés.</a:t>
            </a:r>
            <a:endParaRPr lang="es-CO" dirty="0" smtClean="0"/>
          </a:p>
          <a:p>
            <a:pPr marL="514350" indent="-514350">
              <a:buAutoNum type="arabicPeriod"/>
            </a:pPr>
            <a:r>
              <a:rPr lang="es-CO" dirty="0" smtClean="0">
                <a:hlinkClick r:id="rId9" action="ppaction://hlinksldjump"/>
              </a:rPr>
              <a:t>Los números en inglés.</a:t>
            </a:r>
            <a:endParaRPr lang="es-CO" dirty="0" smtClean="0"/>
          </a:p>
          <a:p>
            <a:pPr marL="514350" indent="-514350">
              <a:buAutoNum type="arabicPeriod"/>
            </a:pPr>
            <a:r>
              <a:rPr lang="es-CO" dirty="0" smtClean="0">
                <a:hlinkClick r:id="rId10" action="ppaction://hlinksldjump"/>
              </a:rPr>
              <a:t>Los valores.</a:t>
            </a:r>
            <a:endParaRPr lang="es-CO" dirty="0" smtClean="0"/>
          </a:p>
          <a:p>
            <a:pPr marL="514350" indent="-514350">
              <a:buAutoNum type="arabicPeriod"/>
            </a:pPr>
            <a:r>
              <a:rPr lang="es-CO" dirty="0" smtClean="0">
                <a:hlinkClick r:id="rId11" action="ppaction://hlinksldjump"/>
              </a:rPr>
              <a:t>Ortografía. 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4914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suma.  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CO" sz="6000" dirty="0" smtClean="0">
                <a:solidFill>
                  <a:srgbClr val="7030A0"/>
                </a:solidFill>
              </a:rPr>
              <a:t>⑧ + ⑩ = ⑱</a:t>
            </a:r>
          </a:p>
          <a:p>
            <a:pPr algn="r"/>
            <a:r>
              <a:rPr lang="es-CO" sz="6000" dirty="0" smtClean="0">
                <a:solidFill>
                  <a:srgbClr val="FF0000"/>
                </a:solidFill>
              </a:rPr>
              <a:t>④ + ⑦ = ⑪</a:t>
            </a:r>
          </a:p>
          <a:p>
            <a:r>
              <a:rPr lang="es-CO" sz="6000" dirty="0" smtClean="0">
                <a:solidFill>
                  <a:srgbClr val="00B0F0"/>
                </a:solidFill>
              </a:rPr>
              <a:t>② + ⑩ = ⑫</a:t>
            </a:r>
          </a:p>
          <a:p>
            <a:r>
              <a:rPr lang="es-CO" sz="6000" dirty="0" smtClean="0">
                <a:hlinkClick r:id="rId2"/>
              </a:rPr>
              <a:t>http://www.youtube.com/watch?v=7gYzNGlsFcc</a:t>
            </a:r>
            <a:endParaRPr lang="es-CO" sz="6000" dirty="0">
              <a:solidFill>
                <a:srgbClr val="00B0F0"/>
              </a:solidFill>
            </a:endParaRPr>
          </a:p>
        </p:txBody>
      </p:sp>
      <p:sp>
        <p:nvSpPr>
          <p:cNvPr id="4" name="3 Nube">
            <a:hlinkClick r:id="rId3" action="ppaction://hlinksldjump"/>
          </p:cNvPr>
          <p:cNvSpPr/>
          <p:nvPr/>
        </p:nvSpPr>
        <p:spPr>
          <a:xfrm>
            <a:off x="6069059" y="659225"/>
            <a:ext cx="936104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3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Las tablas de multiplicar.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b="1" dirty="0" smtClean="0">
                <a:solidFill>
                  <a:srgbClr val="92D050"/>
                </a:solidFill>
              </a:rPr>
              <a:t>Las tablas de multiplicar se usan para definir la operación binaria del producto para un sistema algebraico. </a:t>
            </a:r>
          </a:p>
          <a:p>
            <a:pPr marL="0" indent="0">
              <a:buNone/>
            </a:pPr>
            <a:r>
              <a:rPr lang="es-CO" dirty="0"/>
              <a:t> </a:t>
            </a: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Video: </a:t>
            </a:r>
          </a:p>
          <a:p>
            <a:pPr marL="0" indent="0">
              <a:buNone/>
            </a:pPr>
            <a:r>
              <a:rPr lang="es-CO" dirty="0" smtClean="0">
                <a:hlinkClick r:id="rId2"/>
              </a:rPr>
              <a:t>http://www.youtube.com/watch?v=BijiBwfjzRY</a:t>
            </a:r>
            <a:endParaRPr lang="es-CO" dirty="0" smtClean="0"/>
          </a:p>
        </p:txBody>
      </p:sp>
      <p:sp>
        <p:nvSpPr>
          <p:cNvPr id="4" name="3 Corazón">
            <a:hlinkClick r:id="rId3" action="ppaction://hlinksldjump"/>
          </p:cNvPr>
          <p:cNvSpPr/>
          <p:nvPr/>
        </p:nvSpPr>
        <p:spPr>
          <a:xfrm>
            <a:off x="7596336" y="521960"/>
            <a:ext cx="720080" cy="7468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8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2103 C 1.38889E-6 0.02357 0.03507 0.06009 0.07795 0.06009 C 0.1283 0.06009 0.14653 0.01941 0.15434 -0.00485 L 0.16215 -0.03744 C 0.16996 -0.06171 0.18941 -0.10215 0.24635 -0.10215 C 0.28298 -0.10215 0.32448 -0.06587 0.32448 -0.02103 C 0.32448 0.02357 0.28298 0.06009 0.24635 0.06009 C 0.18941 0.06009 0.16996 0.01941 0.16215 -0.00485 L 0.15434 -0.03744 C 0.14653 -0.06171 0.1283 -0.10215 0.07795 -0.10215 C 0.03507 -0.10215 1.38889E-6 -0.06587 1.38889E-6 -0.02103 Z " pathEditMode="relative" rAng="0" ptsTypes="ffFffffFfff">
                                      <p:cBhvr>
                                        <p:cTn id="10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2103 C 2.22222E-6 0.02357 0.03507 0.06009 0.07795 0.06009 C 0.1283 0.06009 0.14653 0.01941 0.15434 -0.00486 L 0.16215 -0.03744 C 0.16996 -0.06171 0.18941 -0.10215 0.24635 -0.10215 C 0.28298 -0.10215 0.32448 -0.06587 0.32448 -0.02103 C 0.32448 0.02357 0.28298 0.06009 0.24635 0.06009 C 0.18941 0.06009 0.16996 0.01941 0.16215 -0.00486 L 0.15434 -0.03744 C 0.14653 -0.06171 0.1283 -0.10215 0.07795 -0.10215 C 0.03507 -0.10215 2.22222E-6 -0.06587 2.22222E-6 -0.02103 Z " pathEditMode="relative" rAng="0" ptsTypes="ffFffffFfff">
                                      <p:cBhvr>
                                        <p:cTn id="12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Célula.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Célula animal</a:t>
            </a:r>
            <a:r>
              <a:rPr lang="es-ES" dirty="0"/>
              <a:t> </a:t>
            </a:r>
            <a:r>
              <a:rPr lang="es-ES" dirty="0" smtClean="0"/>
              <a:t>y célula vegetal: </a:t>
            </a:r>
          </a:p>
          <a:p>
            <a:pPr>
              <a:buNone/>
            </a:pPr>
            <a:endParaRPr lang="es-CO" dirty="0"/>
          </a:p>
        </p:txBody>
      </p:sp>
      <p:sp>
        <p:nvSpPr>
          <p:cNvPr id="4" name="3 Cara sonriente">
            <a:hlinkClick r:id="rId2" action="ppaction://hlinksldjump"/>
          </p:cNvPr>
          <p:cNvSpPr/>
          <p:nvPr/>
        </p:nvSpPr>
        <p:spPr>
          <a:xfrm>
            <a:off x="5972413" y="548680"/>
            <a:ext cx="864096" cy="648072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4 Imagen" descr="celula animal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214554"/>
            <a:ext cx="3248036" cy="2023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5 Imagen" descr="Morfoanatomia_celula_veget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37" y="4286256"/>
            <a:ext cx="3090863" cy="14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7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Los departamentos de Colombia. </a:t>
            </a:r>
            <a:endParaRPr lang="es-CO" dirty="0"/>
          </a:p>
        </p:txBody>
      </p:sp>
      <p:sp>
        <p:nvSpPr>
          <p:cNvPr id="5" name="4 Sol">
            <a:hlinkClick r:id="rId2" action="ppaction://hlinksldjump"/>
          </p:cNvPr>
          <p:cNvSpPr/>
          <p:nvPr/>
        </p:nvSpPr>
        <p:spPr>
          <a:xfrm>
            <a:off x="8316416" y="620688"/>
            <a:ext cx="648072" cy="648072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>
                <a:hlinkClick r:id="rId3"/>
              </a:rPr>
              <a:t>http://www.youtube.com/watch?v=gK3MFsU6WHQ</a:t>
            </a:r>
            <a:endParaRPr lang="es-CO" dirty="0" smtClean="0"/>
          </a:p>
          <a:p>
            <a:endParaRPr lang="es-ES" dirty="0" smtClean="0"/>
          </a:p>
          <a:p>
            <a:endParaRPr lang="es-CO" dirty="0"/>
          </a:p>
        </p:txBody>
      </p:sp>
      <p:pic>
        <p:nvPicPr>
          <p:cNvPr id="8" name="7 Imagen" descr="mapa-col-de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786058"/>
            <a:ext cx="57816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Los planetas. </a:t>
            </a:r>
            <a:endParaRPr lang="es-CO" dirty="0"/>
          </a:p>
        </p:txBody>
      </p:sp>
      <p:sp>
        <p:nvSpPr>
          <p:cNvPr id="4" name="3 Rayo">
            <a:hlinkClick r:id="rId2" action="ppaction://hlinksldjump"/>
          </p:cNvPr>
          <p:cNvSpPr/>
          <p:nvPr/>
        </p:nvSpPr>
        <p:spPr>
          <a:xfrm flipH="1" flipV="1">
            <a:off x="6372200" y="476672"/>
            <a:ext cx="1008112" cy="720080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6" t="33000" r="62686" b="53395"/>
          <a:stretch/>
        </p:blipFill>
        <p:spPr>
          <a:xfrm>
            <a:off x="842155" y="1395384"/>
            <a:ext cx="1080120" cy="202299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5" t="31664" r="67426" b="53395"/>
          <a:stretch/>
        </p:blipFill>
        <p:spPr>
          <a:xfrm>
            <a:off x="2591878" y="1420667"/>
            <a:ext cx="1725013" cy="224269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31664" r="80811" b="53395"/>
          <a:stretch/>
        </p:blipFill>
        <p:spPr>
          <a:xfrm>
            <a:off x="4499992" y="1196752"/>
            <a:ext cx="1611907" cy="224269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t="33001" r="75327" b="53395"/>
          <a:stretch/>
        </p:blipFill>
        <p:spPr>
          <a:xfrm>
            <a:off x="6372198" y="1850433"/>
            <a:ext cx="1249085" cy="204197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 r="92198" b="74971"/>
          <a:stretch/>
        </p:blipFill>
        <p:spPr>
          <a:xfrm>
            <a:off x="842155" y="3441732"/>
            <a:ext cx="1561543" cy="2502309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8358" r="78070" b="74971"/>
          <a:stretch/>
        </p:blipFill>
        <p:spPr>
          <a:xfrm>
            <a:off x="2403699" y="3997310"/>
            <a:ext cx="1733074" cy="2232878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0" t="10479" r="71813" b="76531"/>
          <a:stretch/>
        </p:blipFill>
        <p:spPr>
          <a:xfrm>
            <a:off x="4297994" y="3641894"/>
            <a:ext cx="1406350" cy="1949848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5" t="10479" r="65768" b="76531"/>
          <a:stretch/>
        </p:blipFill>
        <p:spPr>
          <a:xfrm>
            <a:off x="5824026" y="4212739"/>
            <a:ext cx="1350498" cy="1949849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11605" r="58806" b="76531"/>
          <a:stretch/>
        </p:blipFill>
        <p:spPr>
          <a:xfrm>
            <a:off x="7586023" y="3641894"/>
            <a:ext cx="1552987" cy="178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historia del computador.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0832" y="1196752"/>
            <a:ext cx="8229600" cy="4525963"/>
          </a:xfrm>
        </p:spPr>
        <p:txBody>
          <a:bodyPr>
            <a:noAutofit/>
          </a:bodyPr>
          <a:lstStyle/>
          <a:p>
            <a:endParaRPr lang="es-CO" sz="1800" dirty="0"/>
          </a:p>
        </p:txBody>
      </p:sp>
      <p:sp>
        <p:nvSpPr>
          <p:cNvPr id="4" name="3 Corazón">
            <a:hlinkClick r:id="rId4" action="ppaction://hlinksldjump"/>
          </p:cNvPr>
          <p:cNvSpPr/>
          <p:nvPr/>
        </p:nvSpPr>
        <p:spPr>
          <a:xfrm>
            <a:off x="7740352" y="620688"/>
            <a:ext cx="720080" cy="576064"/>
          </a:xfrm>
          <a:prstGeom prst="hear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Los colores en inglés.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CO" dirty="0">
                <a:solidFill>
                  <a:srgbClr val="FFFF00"/>
                </a:solidFill>
              </a:rPr>
              <a:t>Yellow.</a:t>
            </a:r>
          </a:p>
          <a:p>
            <a:pPr algn="ctr"/>
            <a:r>
              <a:rPr lang="es-CO" dirty="0">
                <a:solidFill>
                  <a:srgbClr val="00B050"/>
                </a:solidFill>
              </a:rPr>
              <a:t>Green.</a:t>
            </a:r>
          </a:p>
          <a:p>
            <a:pPr algn="ctr"/>
            <a:r>
              <a:rPr lang="es-CO" dirty="0">
                <a:solidFill>
                  <a:schemeClr val="accent2">
                    <a:lumMod val="75000"/>
                  </a:schemeClr>
                </a:solidFill>
              </a:rPr>
              <a:t>Brown.</a:t>
            </a:r>
          </a:p>
          <a:p>
            <a:pPr algn="ctr"/>
            <a:r>
              <a:rPr lang="es-CO" dirty="0">
                <a:solidFill>
                  <a:srgbClr val="FF0000"/>
                </a:solidFill>
              </a:rPr>
              <a:t>Red.</a:t>
            </a:r>
          </a:p>
          <a:p>
            <a:pPr algn="ctr"/>
            <a:r>
              <a:rPr lang="es-CO" dirty="0">
                <a:solidFill>
                  <a:srgbClr val="0070C0"/>
                </a:solidFill>
              </a:rPr>
              <a:t>Blue.</a:t>
            </a:r>
          </a:p>
          <a:p>
            <a:pPr algn="ctr"/>
            <a:r>
              <a:rPr lang="es-CO" dirty="0"/>
              <a:t>White</a:t>
            </a:r>
            <a:r>
              <a:rPr lang="es-CO" dirty="0" smtClean="0"/>
              <a:t>.</a:t>
            </a:r>
          </a:p>
          <a:p>
            <a:pPr algn="ctr"/>
            <a:r>
              <a:rPr lang="es-CO" dirty="0" smtClean="0">
                <a:hlinkClick r:id="rId2"/>
              </a:rPr>
              <a:t>http://www.youtube.com/watch?v=BGa3AqeqRy0</a:t>
            </a:r>
            <a:endParaRPr lang="es-CO" dirty="0"/>
          </a:p>
          <a:p>
            <a:endParaRPr lang="es-CO" dirty="0"/>
          </a:p>
        </p:txBody>
      </p:sp>
      <p:sp>
        <p:nvSpPr>
          <p:cNvPr id="4" name="3 Estrella de 5 puntas">
            <a:hlinkClick r:id="rId3" action="ppaction://hlinksldjump"/>
          </p:cNvPr>
          <p:cNvSpPr/>
          <p:nvPr/>
        </p:nvSpPr>
        <p:spPr>
          <a:xfrm>
            <a:off x="7164288" y="500050"/>
            <a:ext cx="1008112" cy="70956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65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156</Words>
  <Application>Microsoft Office PowerPoint</Application>
  <PresentationFormat>Presentación en pantalla (4:3)</PresentationFormat>
  <Paragraphs>41</Paragraphs>
  <Slides>12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MULTIMEDIA.</vt:lpstr>
      <vt:lpstr>MENÚ DE TEMAS. </vt:lpstr>
      <vt:lpstr>La suma.   </vt:lpstr>
      <vt:lpstr>Las tablas de multiplicar. </vt:lpstr>
      <vt:lpstr>La Célula. </vt:lpstr>
      <vt:lpstr>Los departamentos de Colombia. </vt:lpstr>
      <vt:lpstr>Los planetas. </vt:lpstr>
      <vt:lpstr>La historia del computador. </vt:lpstr>
      <vt:lpstr>Los colores en inglés. </vt:lpstr>
      <vt:lpstr>Los números en inglés. </vt:lpstr>
      <vt:lpstr>Los valores.  </vt:lpstr>
      <vt:lpstr>La ortografía.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MULTIMEDIA.</dc:title>
  <dc:creator>Jose Luis</dc:creator>
  <cp:lastModifiedBy>Jose Luis</cp:lastModifiedBy>
  <cp:revision>20</cp:revision>
  <dcterms:created xsi:type="dcterms:W3CDTF">2014-08-04T22:29:23Z</dcterms:created>
  <dcterms:modified xsi:type="dcterms:W3CDTF">2014-08-14T22:01:52Z</dcterms:modified>
</cp:coreProperties>
</file>